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56" r:id="rId2"/>
    <p:sldId id="257" r:id="rId3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8" y="630938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9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6" y="5979198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3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9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533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99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2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382387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3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30" y="1073890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1" y="5159783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7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7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1" y="0"/>
            <a:ext cx="2814639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34104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039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9" y="381002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9" y="2199635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5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4573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11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75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3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5" y="457201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9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2" y="6375679"/>
            <a:ext cx="1233355" cy="348462"/>
          </a:xfrm>
        </p:spPr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9" cy="345796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5" y="6375679"/>
            <a:ext cx="1232456" cy="345796"/>
          </a:xfrm>
        </p:spPr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2877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5" y="2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3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4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1" y="6375679"/>
            <a:ext cx="1232456" cy="348462"/>
          </a:xfrm>
        </p:spPr>
        <p:txBody>
          <a:bodyPr/>
          <a:lstStyle/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220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178323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7" y="2286003"/>
            <a:ext cx="10178323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7" y="6375679"/>
            <a:ext cx="2329723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AE366C8-51BE-404E-95F8-0C54ADE3F9B7}" type="datetimeFigureOut">
              <a:rPr lang="es-ES" smtClean="0"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2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B22F9E-A8E0-4CF7-B9E6-236DF042377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1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184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 userDrawn="1">
          <p15:clr>
            <a:srgbClr val="F26B43"/>
          </p15:clr>
        </p15:guide>
        <p15:guide id="2" pos="7200" userDrawn="1">
          <p15:clr>
            <a:srgbClr val="F26B43"/>
          </p15:clr>
        </p15:guide>
        <p15:guide id="3" orient="horz" pos="400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720" userDrawn="1">
          <p15:clr>
            <a:srgbClr val="F26B43"/>
          </p15:clr>
        </p15:guide>
        <p15:guide id="6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euskara@burguete.e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EC458-6F7B-44A8-BE3A-E77D8CC0A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870" y="738607"/>
            <a:ext cx="10853530" cy="4154682"/>
          </a:xfrm>
        </p:spPr>
        <p:txBody>
          <a:bodyPr>
            <a:normAutofit fontScale="90000"/>
          </a:bodyPr>
          <a:lstStyle/>
          <a:p>
            <a:pPr algn="r"/>
            <a:r>
              <a:rPr lang="eu-ES" sz="6000" b="1" dirty="0">
                <a:latin typeface="Kristen ITC" panose="03050502040202030202" pitchFamily="66" charset="0"/>
              </a:rPr>
              <a:t>UDAKO JARDUERAK</a:t>
            </a:r>
            <a:br>
              <a:rPr lang="eu-ES" dirty="0">
                <a:latin typeface="Kristen ITC" panose="03050502040202030202" pitchFamily="66" charset="0"/>
              </a:rPr>
            </a:br>
            <a:r>
              <a:rPr lang="eu-ES" sz="3600" cap="none" dirty="0">
                <a:latin typeface="Kristen ITC" panose="03050502040202030202" pitchFamily="66" charset="0"/>
              </a:rPr>
              <a:t>actividades </a:t>
            </a:r>
            <a:r>
              <a:rPr lang="eu-ES" sz="3600" cap="none" dirty="0" err="1">
                <a:latin typeface="Kristen ITC" panose="03050502040202030202" pitchFamily="66" charset="0"/>
              </a:rPr>
              <a:t>en</a:t>
            </a:r>
            <a:r>
              <a:rPr lang="eu-ES" sz="3600" cap="none" dirty="0">
                <a:latin typeface="Kristen ITC" panose="03050502040202030202" pitchFamily="66" charset="0"/>
              </a:rPr>
              <a:t> </a:t>
            </a:r>
            <a:r>
              <a:rPr lang="eu-ES" sz="4400" b="1" cap="none" dirty="0" err="1">
                <a:latin typeface="Kristen ITC" panose="03050502040202030202" pitchFamily="66" charset="0"/>
              </a:rPr>
              <a:t>euskera</a:t>
            </a:r>
            <a:r>
              <a:rPr lang="eu-ES" sz="3600" cap="none" dirty="0">
                <a:latin typeface="Kristen ITC" panose="03050502040202030202" pitchFamily="66" charset="0"/>
              </a:rPr>
              <a:t> verano</a:t>
            </a:r>
            <a:br>
              <a:rPr lang="eu-ES" sz="3600" cap="none" dirty="0">
                <a:latin typeface="Kristen ITC" panose="03050502040202030202" pitchFamily="66" charset="0"/>
              </a:rPr>
            </a:br>
            <a:br>
              <a:rPr lang="eu-ES" sz="3200" dirty="0">
                <a:latin typeface="Kristen ITC" panose="03050502040202030202" pitchFamily="66" charset="0"/>
              </a:rPr>
            </a:br>
            <a:br>
              <a:rPr lang="eu-ES" sz="1200" dirty="0">
                <a:latin typeface="Kristen ITC" panose="03050502040202030202" pitchFamily="66" charset="0"/>
              </a:rPr>
            </a:br>
            <a:r>
              <a:rPr lang="eu-ES" sz="7300" b="1" cap="none" dirty="0">
                <a:latin typeface="Kristen ITC" panose="03050502040202030202" pitchFamily="66" charset="0"/>
              </a:rPr>
              <a:t>Erroibar</a:t>
            </a:r>
            <a:br>
              <a:rPr lang="eu-ES" sz="6000" b="1" cap="none" dirty="0">
                <a:latin typeface="Kristen ITC" panose="03050502040202030202" pitchFamily="66" charset="0"/>
              </a:rPr>
            </a:br>
            <a:br>
              <a:rPr lang="eu-ES" sz="6000" b="1" cap="none" dirty="0">
                <a:latin typeface="Kristen ITC" panose="03050502040202030202" pitchFamily="66" charset="0"/>
              </a:rPr>
            </a:br>
            <a:r>
              <a:rPr lang="eu-ES" sz="3600" b="1" cap="none" dirty="0">
                <a:latin typeface="Kristen ITC" panose="03050502040202030202" pitchFamily="66" charset="0"/>
              </a:rPr>
              <a:t>HHko eta LHko 1-2 mailakoentzako</a:t>
            </a:r>
            <a:br>
              <a:rPr lang="eu-ES" sz="3600" b="1" cap="none" dirty="0">
                <a:latin typeface="Kristen ITC" panose="03050502040202030202" pitchFamily="66" charset="0"/>
              </a:rPr>
            </a:br>
            <a:r>
              <a:rPr lang="eu-ES" sz="2700" b="1" cap="none" dirty="0">
                <a:latin typeface="Kristen ITC" panose="03050502040202030202" pitchFamily="66" charset="0"/>
              </a:rPr>
              <a:t>para </a:t>
            </a:r>
            <a:r>
              <a:rPr lang="eu-ES" sz="2700" b="1" cap="none" dirty="0" err="1">
                <a:latin typeface="Kristen ITC" panose="03050502040202030202" pitchFamily="66" charset="0"/>
              </a:rPr>
              <a:t>alumnado</a:t>
            </a:r>
            <a:r>
              <a:rPr lang="eu-ES" sz="2700" b="1" cap="none" dirty="0">
                <a:latin typeface="Kristen ITC" panose="03050502040202030202" pitchFamily="66" charset="0"/>
              </a:rPr>
              <a:t> de EI y 1º2º de EP</a:t>
            </a:r>
            <a:r>
              <a:rPr lang="eu-ES" sz="2000" b="1" cap="none" dirty="0">
                <a:latin typeface="Aparajita" panose="02020603050405020304" pitchFamily="18" charset="0"/>
                <a:cs typeface="Aparajita" panose="02020603050405020304" pitchFamily="18" charset="0"/>
              </a:rPr>
              <a:t>(modelo D)</a:t>
            </a:r>
            <a:br>
              <a:rPr lang="eu-ES" sz="2000" dirty="0">
                <a:latin typeface="Aparajita" panose="02020603050405020304" pitchFamily="18" charset="0"/>
                <a:cs typeface="Aparajita" panose="02020603050405020304" pitchFamily="18" charset="0"/>
              </a:rPr>
            </a:br>
            <a:br>
              <a:rPr lang="eu-ES" sz="1300" dirty="0">
                <a:latin typeface="Comic Sans MS" panose="030F0702030302020204" pitchFamily="66" charset="0"/>
              </a:rPr>
            </a:br>
            <a:endParaRPr lang="es-ES" sz="4400" dirty="0">
              <a:latin typeface="Comic Sans MS" panose="030F0702030302020204" pitchFamily="66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562972-690A-4159-932A-30739133E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2209" y="5461124"/>
            <a:ext cx="9647582" cy="335636"/>
          </a:xfrm>
        </p:spPr>
        <p:txBody>
          <a:bodyPr>
            <a:normAutofit/>
          </a:bodyPr>
          <a:lstStyle/>
          <a:p>
            <a:pPr algn="l"/>
            <a:r>
              <a:rPr lang="eu-ES" sz="1400" b="0" dirty="0"/>
              <a:t>Antolatzailea</a:t>
            </a:r>
            <a:r>
              <a:rPr lang="eu-ES" sz="1400" dirty="0"/>
              <a:t>                                                       </a:t>
            </a:r>
            <a:r>
              <a:rPr lang="eu-ES" sz="1400" b="0" dirty="0"/>
              <a:t>LAGUNTZAILEA</a:t>
            </a:r>
            <a:r>
              <a:rPr lang="eu-ES" sz="1400" dirty="0"/>
              <a:t>                                     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2C353DA-26A8-48F2-A69E-E2DC3AA9D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3681" y="5973806"/>
            <a:ext cx="731583" cy="30482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49D5998-9304-4494-8906-97BE4C1E3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986" y="5796760"/>
            <a:ext cx="476814" cy="66236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F58D855-FB81-4090-839B-C2764328C66D}"/>
              </a:ext>
            </a:extLst>
          </p:cNvPr>
          <p:cNvSpPr txBox="1"/>
          <p:nvPr/>
        </p:nvSpPr>
        <p:spPr>
          <a:xfrm>
            <a:off x="1590393" y="5916119"/>
            <a:ext cx="246490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/>
              <a:t>        </a:t>
            </a:r>
            <a:r>
              <a:rPr lang="es-ES" sz="1100" dirty="0" err="1"/>
              <a:t>Erroibarko</a:t>
            </a:r>
            <a:r>
              <a:rPr lang="es-ES" sz="1100" dirty="0"/>
              <a:t> Udala</a:t>
            </a:r>
          </a:p>
          <a:p>
            <a:r>
              <a:rPr lang="es-ES" sz="1100" dirty="0"/>
              <a:t>        Ayuntamiento del Valle de Erro</a:t>
            </a:r>
          </a:p>
          <a:p>
            <a:r>
              <a:rPr lang="es-ES" sz="1100" dirty="0"/>
              <a:t>        </a:t>
            </a:r>
            <a:r>
              <a:rPr lang="es-ES" sz="1100" i="1" dirty="0"/>
              <a:t>Euskara Zerbitzua</a:t>
            </a:r>
            <a:endParaRPr lang="es-ES" sz="11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93E739F-23DD-43C6-8E99-01437ACF1F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3530" y="1686145"/>
            <a:ext cx="1916296" cy="191844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E8D922F-1951-46E6-9475-D91B6172C5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8381" y="5996777"/>
            <a:ext cx="1295238" cy="52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1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796E70F-1CF7-4C44-A4DC-8477173C58EE}"/>
              </a:ext>
            </a:extLst>
          </p:cNvPr>
          <p:cNvSpPr txBox="1"/>
          <p:nvPr/>
        </p:nvSpPr>
        <p:spPr>
          <a:xfrm>
            <a:off x="1775793" y="0"/>
            <a:ext cx="9978887" cy="7448193"/>
          </a:xfrm>
          <a:prstGeom prst="rect">
            <a:avLst/>
          </a:prstGeom>
          <a:noFill/>
          <a:ln w="28575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CC3300"/>
                </a:solidFill>
                <a:latin typeface="Kristen ITC" panose="03050502040202030202" pitchFamily="66" charset="0"/>
              </a:rPr>
              <a:t>Jolasak, eskulanak                                         </a:t>
            </a:r>
            <a:r>
              <a:rPr lang="eu-ES" sz="2400" b="1" dirty="0" err="1">
                <a:solidFill>
                  <a:srgbClr val="CC3300"/>
                </a:solidFill>
                <a:latin typeface="Kristen ITC" panose="03050502040202030202" pitchFamily="66" charset="0"/>
              </a:rPr>
              <a:t>Juegos</a:t>
            </a:r>
            <a:r>
              <a:rPr lang="eu-ES" sz="2400" b="1" dirty="0">
                <a:solidFill>
                  <a:srgbClr val="CC3300"/>
                </a:solidFill>
                <a:latin typeface="Kristen ITC" panose="03050502040202030202" pitchFamily="66" charset="0"/>
              </a:rPr>
              <a:t>, </a:t>
            </a:r>
            <a:r>
              <a:rPr lang="eu-ES" sz="2400" b="1" dirty="0" err="1">
                <a:solidFill>
                  <a:srgbClr val="CC3300"/>
                </a:solidFill>
                <a:latin typeface="Kristen ITC" panose="03050502040202030202" pitchFamily="66" charset="0"/>
              </a:rPr>
              <a:t>manualidades</a:t>
            </a:r>
            <a:endParaRPr lang="eu-ES" sz="2400" b="1" dirty="0">
              <a:solidFill>
                <a:srgbClr val="CC3300"/>
              </a:solidFill>
              <a:latin typeface="Kristen ITC" panose="03050502040202030202" pitchFamily="66" charset="0"/>
            </a:endParaRPr>
          </a:p>
          <a:p>
            <a:r>
              <a:rPr lang="eu-ES" sz="2400" b="1" dirty="0">
                <a:solidFill>
                  <a:srgbClr val="CC3300"/>
                </a:solidFill>
                <a:latin typeface="Kristen ITC" panose="03050502040202030202" pitchFamily="66" charset="0"/>
              </a:rPr>
              <a:t>ipuinak, kantak…                                            </a:t>
            </a:r>
            <a:r>
              <a:rPr lang="eu-ES" sz="2400" b="1" dirty="0" err="1">
                <a:solidFill>
                  <a:srgbClr val="CC3300"/>
                </a:solidFill>
                <a:latin typeface="Kristen ITC" panose="03050502040202030202" pitchFamily="66" charset="0"/>
              </a:rPr>
              <a:t>cuentos</a:t>
            </a:r>
            <a:r>
              <a:rPr lang="eu-ES" sz="2400" b="1" dirty="0">
                <a:solidFill>
                  <a:srgbClr val="CC3300"/>
                </a:solidFill>
                <a:latin typeface="Kristen ITC" panose="03050502040202030202" pitchFamily="66" charset="0"/>
              </a:rPr>
              <a:t>, </a:t>
            </a:r>
            <a:r>
              <a:rPr lang="eu-ES" sz="2400" b="1" dirty="0" err="1">
                <a:solidFill>
                  <a:srgbClr val="CC3300"/>
                </a:solidFill>
                <a:latin typeface="Kristen ITC" panose="03050502040202030202" pitchFamily="66" charset="0"/>
              </a:rPr>
              <a:t>canciones</a:t>
            </a:r>
            <a:r>
              <a:rPr lang="eu-ES" sz="2400" b="1" dirty="0">
                <a:solidFill>
                  <a:srgbClr val="CC3300"/>
                </a:solidFill>
                <a:latin typeface="Kristen ITC" panose="03050502040202030202" pitchFamily="66" charset="0"/>
              </a:rPr>
              <a:t>…</a:t>
            </a:r>
          </a:p>
          <a:p>
            <a:endParaRPr lang="eu-ES" sz="16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u-ES" sz="24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Ongi pasatzea euskaraz!!!                      para </a:t>
            </a:r>
            <a:r>
              <a:rPr kumimoji="0" lang="eu-E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disfrutar</a:t>
            </a:r>
            <a:r>
              <a:rPr kumimoji="0" lang="eu-ES" sz="24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 </a:t>
            </a:r>
            <a:r>
              <a:rPr kumimoji="0" lang="eu-E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en</a:t>
            </a:r>
            <a:r>
              <a:rPr kumimoji="0" lang="eu-ES" sz="24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 </a:t>
            </a:r>
            <a:r>
              <a:rPr kumimoji="0" lang="eu-E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euskera</a:t>
            </a:r>
            <a:r>
              <a:rPr kumimoji="0" lang="eu-ES" sz="24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!!!</a:t>
            </a:r>
          </a:p>
          <a:p>
            <a:endParaRPr lang="eu-ES" sz="1600" b="1" dirty="0"/>
          </a:p>
          <a:p>
            <a:r>
              <a:rPr lang="eu-ES" sz="2000" b="1" dirty="0"/>
              <a:t>AURIZBERRI                                                                                                     ESPINAL</a:t>
            </a:r>
          </a:p>
          <a:p>
            <a:r>
              <a:rPr lang="eu-ES" sz="1600" dirty="0"/>
              <a:t>Astelehen, asteazken eta ostiraletan</a:t>
            </a:r>
            <a:r>
              <a:rPr lang="eu-ES" sz="2000" dirty="0"/>
              <a:t>                                                                   </a:t>
            </a:r>
            <a:r>
              <a:rPr lang="eu-ES" sz="1600" dirty="0" err="1"/>
              <a:t>Lunes</a:t>
            </a:r>
            <a:r>
              <a:rPr lang="eu-ES" sz="1600" dirty="0"/>
              <a:t>, </a:t>
            </a:r>
            <a:r>
              <a:rPr lang="eu-ES" sz="1600" dirty="0" err="1"/>
              <a:t>miércoles</a:t>
            </a:r>
            <a:r>
              <a:rPr lang="eu-ES" sz="1600" dirty="0"/>
              <a:t> y </a:t>
            </a:r>
            <a:r>
              <a:rPr lang="eu-ES" sz="1600" dirty="0" err="1"/>
              <a:t>viernes</a:t>
            </a:r>
            <a:endParaRPr lang="eu-ES" sz="1600" dirty="0"/>
          </a:p>
          <a:p>
            <a:r>
              <a:rPr lang="eu-ES" sz="2000" dirty="0"/>
              <a:t>Uztailak 26-28-30                                                                                             Julio 26-28-30</a:t>
            </a:r>
          </a:p>
          <a:p>
            <a:r>
              <a:rPr lang="eu-ES" sz="2000" dirty="0"/>
              <a:t>Abuztuak 2-4-6-9-11-13                                                                         </a:t>
            </a:r>
            <a:r>
              <a:rPr lang="eu-ES" sz="2000" dirty="0" err="1"/>
              <a:t>Agosto</a:t>
            </a:r>
            <a:r>
              <a:rPr lang="eu-ES" sz="2000" dirty="0"/>
              <a:t> 2-4-6-9-11-13 </a:t>
            </a:r>
          </a:p>
          <a:p>
            <a:r>
              <a:rPr lang="eu-ES" sz="2000" dirty="0"/>
              <a:t>Ordutegia: 11:00 -13:00</a:t>
            </a:r>
            <a:r>
              <a:rPr lang="eu-ES" sz="2000" b="1" dirty="0"/>
              <a:t>	                                                                     </a:t>
            </a:r>
            <a:r>
              <a:rPr lang="eu-ES" sz="2000" dirty="0" err="1"/>
              <a:t>Horario</a:t>
            </a:r>
            <a:r>
              <a:rPr lang="eu-ES" sz="2000" dirty="0"/>
              <a:t>: 11:00 -13:00</a:t>
            </a:r>
            <a:endParaRPr lang="eu-ES" sz="2000" b="1" dirty="0"/>
          </a:p>
          <a:p>
            <a:endParaRPr lang="eu-ES" sz="2000" b="1" dirty="0"/>
          </a:p>
          <a:p>
            <a:endParaRPr lang="eu-ES" sz="2000" b="1" dirty="0"/>
          </a:p>
          <a:p>
            <a:r>
              <a:rPr lang="eu-ES" sz="2000" b="1" dirty="0"/>
              <a:t>ERRO                                                                                                                       </a:t>
            </a:r>
            <a:r>
              <a:rPr lang="eu-ES" sz="2000" b="1" dirty="0" err="1"/>
              <a:t>ERRO</a:t>
            </a:r>
            <a:endParaRPr lang="eu-ES" sz="2000" b="1" dirty="0"/>
          </a:p>
          <a:p>
            <a:r>
              <a:rPr lang="eu-ES" sz="1600" dirty="0"/>
              <a:t>Astearte eta ostegunetan</a:t>
            </a:r>
            <a:r>
              <a:rPr lang="eu-ES" sz="2000" b="1" dirty="0"/>
              <a:t>                                                                                           </a:t>
            </a:r>
            <a:r>
              <a:rPr lang="eu-ES" sz="1600" dirty="0" err="1"/>
              <a:t>Martes</a:t>
            </a:r>
            <a:r>
              <a:rPr lang="eu-ES" sz="1600" dirty="0"/>
              <a:t> y </a:t>
            </a:r>
            <a:r>
              <a:rPr lang="eu-ES" sz="1600" dirty="0" err="1"/>
              <a:t>jueves</a:t>
            </a:r>
            <a:r>
              <a:rPr lang="eu-ES" sz="2000" b="1" dirty="0"/>
              <a:t>                                                                                                                     </a:t>
            </a:r>
            <a:r>
              <a:rPr lang="eu-ES" sz="2000" dirty="0"/>
              <a:t>Uztailak 27-29                                                                                                       Julio 27-29</a:t>
            </a:r>
          </a:p>
          <a:p>
            <a:r>
              <a:rPr lang="eu-ES" sz="2000" dirty="0"/>
              <a:t>Abuztuak 3-5-10-12-17-18-19                                                        </a:t>
            </a:r>
            <a:r>
              <a:rPr lang="eu-ES" sz="2000" dirty="0" err="1"/>
              <a:t>Agosto</a:t>
            </a:r>
            <a:r>
              <a:rPr lang="eu-ES" sz="2000" dirty="0"/>
              <a:t> 3-5-10-12-17-18-19</a:t>
            </a:r>
          </a:p>
          <a:p>
            <a:r>
              <a:rPr lang="eu-ES" sz="2000" dirty="0"/>
              <a:t>Ordutegia: 11:00 – 13:00                                                                        </a:t>
            </a:r>
            <a:r>
              <a:rPr lang="eu-ES" sz="2000" dirty="0" err="1"/>
              <a:t>Horario</a:t>
            </a:r>
            <a:r>
              <a:rPr lang="eu-ES" sz="2000" dirty="0"/>
              <a:t>: 11:00 -13:00</a:t>
            </a:r>
          </a:p>
          <a:p>
            <a:pPr algn="ctr"/>
            <a:r>
              <a:rPr lang="eu-ES" sz="2000" dirty="0"/>
              <a:t>Prezioa / </a:t>
            </a:r>
            <a:r>
              <a:rPr lang="eu-ES" sz="2000" dirty="0" err="1"/>
              <a:t>Precio</a:t>
            </a:r>
            <a:r>
              <a:rPr lang="eu-ES" sz="2000" dirty="0"/>
              <a:t>: 35 €</a:t>
            </a:r>
            <a:endParaRPr lang="eu-ES" sz="2000" b="1" dirty="0"/>
          </a:p>
          <a:p>
            <a:pPr algn="ctr"/>
            <a:endParaRPr lang="eu-ES" sz="2000" dirty="0">
              <a:solidFill>
                <a:srgbClr val="CC3300"/>
              </a:solidFill>
            </a:endParaRPr>
          </a:p>
          <a:p>
            <a:pPr algn="ctr"/>
            <a:r>
              <a:rPr lang="eu-ES" sz="2000" dirty="0">
                <a:solidFill>
                  <a:srgbClr val="CC3300"/>
                </a:solidFill>
              </a:rPr>
              <a:t>Izen-emateak / </a:t>
            </a:r>
            <a:r>
              <a:rPr lang="eu-ES" sz="2000" dirty="0" err="1">
                <a:solidFill>
                  <a:srgbClr val="CC3300"/>
                </a:solidFill>
              </a:rPr>
              <a:t>Inscripciones</a:t>
            </a:r>
            <a:endParaRPr lang="eu-ES" sz="2000" dirty="0">
              <a:solidFill>
                <a:srgbClr val="CC3300"/>
              </a:solidFill>
            </a:endParaRPr>
          </a:p>
          <a:p>
            <a:pPr algn="ctr"/>
            <a:r>
              <a:rPr lang="eu-ES" sz="2000" dirty="0">
                <a:solidFill>
                  <a:srgbClr val="CC3300"/>
                </a:solidFill>
              </a:rPr>
              <a:t>EUSKARA ZERBITZUA 948790405 – </a:t>
            </a:r>
            <a:r>
              <a:rPr lang="eu-ES" sz="2000" dirty="0">
                <a:solidFill>
                  <a:srgbClr val="CC3300"/>
                </a:solidFill>
                <a:hlinkClick r:id="rId2"/>
              </a:rPr>
              <a:t>euskara@burguete.es</a:t>
            </a:r>
            <a:endParaRPr lang="eu-ES" sz="2000" dirty="0">
              <a:solidFill>
                <a:srgbClr val="CC3300"/>
              </a:solidFill>
            </a:endParaRPr>
          </a:p>
          <a:p>
            <a:pPr algn="ctr"/>
            <a:r>
              <a:rPr lang="eu-ES" sz="1600" dirty="0">
                <a:solidFill>
                  <a:srgbClr val="CC3300"/>
                </a:solidFill>
              </a:rPr>
              <a:t>Ekainaren 18a arte / </a:t>
            </a:r>
            <a:r>
              <a:rPr lang="eu-ES" sz="1600" dirty="0" err="1">
                <a:solidFill>
                  <a:srgbClr val="CC3300"/>
                </a:solidFill>
              </a:rPr>
              <a:t>Hasta</a:t>
            </a:r>
            <a:r>
              <a:rPr lang="eu-ES" sz="1600" dirty="0">
                <a:solidFill>
                  <a:srgbClr val="CC3300"/>
                </a:solidFill>
              </a:rPr>
              <a:t> el 18 de </a:t>
            </a:r>
            <a:r>
              <a:rPr lang="eu-ES" sz="1600" dirty="0" err="1">
                <a:solidFill>
                  <a:srgbClr val="CC3300"/>
                </a:solidFill>
              </a:rPr>
              <a:t>junio</a:t>
            </a:r>
            <a:endParaRPr lang="eu-ES" sz="1600" dirty="0">
              <a:solidFill>
                <a:srgbClr val="CC3300"/>
              </a:solidFill>
            </a:endParaRPr>
          </a:p>
          <a:p>
            <a:pPr algn="ctr"/>
            <a:endParaRPr lang="eu-ES" sz="2000" dirty="0">
              <a:solidFill>
                <a:srgbClr val="CC3300"/>
              </a:solidFill>
            </a:endParaRPr>
          </a:p>
          <a:p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3DC01EA-8DEE-475A-9140-F5C3D1C03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5047" y="1623275"/>
            <a:ext cx="1614555" cy="12391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664CA38-C32A-4FFF-A766-26C1E60E1C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9896" y="3429000"/>
            <a:ext cx="1155151" cy="105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76916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231</TotalTime>
  <Words>155</Words>
  <Application>Microsoft Office PowerPoint</Application>
  <PresentationFormat>Panorámica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Aparajita</vt:lpstr>
      <vt:lpstr>Arial</vt:lpstr>
      <vt:lpstr>Comic Sans MS</vt:lpstr>
      <vt:lpstr>Gill Sans MT</vt:lpstr>
      <vt:lpstr>Impact</vt:lpstr>
      <vt:lpstr>Kristen ITC</vt:lpstr>
      <vt:lpstr>Distintivo</vt:lpstr>
      <vt:lpstr>UDAKO JARDUERAK actividades en euskera verano   Erroibar  HHko eta LHko 1-2 mailakoentzako para alumnado de EI y 1º2º de EP(modelo D)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UDAKO JARDUERAK Auritz/Burguete 6 eta 12 urte bitartekoentzako</dc:title>
  <dc:creator>TEREIL</dc:creator>
  <cp:lastModifiedBy>TEREIL</cp:lastModifiedBy>
  <cp:revision>56</cp:revision>
  <cp:lastPrinted>2021-05-14T08:53:42Z</cp:lastPrinted>
  <dcterms:created xsi:type="dcterms:W3CDTF">2021-05-13T10:34:09Z</dcterms:created>
  <dcterms:modified xsi:type="dcterms:W3CDTF">2021-06-08T08:35:16Z</dcterms:modified>
</cp:coreProperties>
</file>