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5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6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05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5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5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8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3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8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81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20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52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34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3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74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66C8-51BE-404E-95F8-0C54ADE3F9B7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42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s/br%C3%BAjula-east-norte-sur-al-oeste-1521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C458-6F7B-44A8-BE3A-E77D8CC0A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85" y="1654854"/>
            <a:ext cx="8081307" cy="3167269"/>
          </a:xfrm>
        </p:spPr>
        <p:txBody>
          <a:bodyPr>
            <a:normAutofit fontScale="90000"/>
          </a:bodyPr>
          <a:lstStyle/>
          <a:p>
            <a:r>
              <a:rPr lang="eu-ES" sz="7300" b="1" dirty="0"/>
              <a:t>Udako Jarduerak</a:t>
            </a:r>
            <a:br>
              <a:rPr lang="eu-ES" dirty="0"/>
            </a:br>
            <a:r>
              <a:rPr lang="eu-ES" sz="3600" dirty="0"/>
              <a:t>actividades </a:t>
            </a:r>
            <a:r>
              <a:rPr lang="eu-ES" sz="3600" dirty="0" err="1"/>
              <a:t>en</a:t>
            </a:r>
            <a:r>
              <a:rPr lang="eu-ES" sz="3600" dirty="0"/>
              <a:t> </a:t>
            </a:r>
            <a:r>
              <a:rPr lang="eu-ES" sz="4000" b="1" dirty="0" err="1"/>
              <a:t>euskera</a:t>
            </a:r>
            <a:r>
              <a:rPr lang="eu-ES" sz="3600" dirty="0"/>
              <a:t> verano</a:t>
            </a:r>
            <a:br>
              <a:rPr lang="eu-ES" sz="3200" dirty="0"/>
            </a:br>
            <a:br>
              <a:rPr lang="eu-ES" sz="1200" dirty="0"/>
            </a:br>
            <a:r>
              <a:rPr lang="eu-ES" sz="6700" b="1" dirty="0"/>
              <a:t>E R </a:t>
            </a:r>
            <a:r>
              <a:rPr lang="eu-ES" sz="6700" b="1" dirty="0" err="1"/>
              <a:t>R</a:t>
            </a:r>
            <a:r>
              <a:rPr lang="eu-ES" sz="6700" b="1" dirty="0"/>
              <a:t> O I B A R</a:t>
            </a:r>
            <a:br>
              <a:rPr lang="eu-ES" dirty="0"/>
            </a:br>
            <a:br>
              <a:rPr lang="eu-ES" sz="1300" dirty="0"/>
            </a:br>
            <a:r>
              <a:rPr lang="eu-ES" sz="4400" dirty="0"/>
              <a:t>8 eta 12 urte bitartekoentzako </a:t>
            </a:r>
            <a:br>
              <a:rPr lang="eu-ES" sz="4400" dirty="0"/>
            </a:br>
            <a:r>
              <a:rPr lang="eu-ES" sz="2800" dirty="0" err="1"/>
              <a:t>edad</a:t>
            </a:r>
            <a:r>
              <a:rPr lang="eu-ES" sz="2800" dirty="0"/>
              <a:t> 8-12 </a:t>
            </a:r>
            <a:r>
              <a:rPr lang="eu-ES" sz="2800" dirty="0" err="1"/>
              <a:t>años</a:t>
            </a:r>
            <a:br>
              <a:rPr lang="eu-ES" sz="2800" dirty="0"/>
            </a:br>
            <a:r>
              <a:rPr lang="eu-ES" sz="2800" dirty="0"/>
              <a:t>(LH 3-6 / 3º-6º EP)</a:t>
            </a: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562972-690A-4159-932A-30739133E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5025670"/>
            <a:ext cx="7831356" cy="3356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u-ES" dirty="0"/>
              <a:t>Antolatzailea                                                                   Laguntzailea</a:t>
            </a:r>
          </a:p>
          <a:p>
            <a:endParaRPr lang="eu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AEE7A7-6123-4CFB-8F65-2F43FAF5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97" y="5466120"/>
            <a:ext cx="1012024" cy="498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C353DA-26A8-48F2-A69E-E2DC3AA9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374" y="5564853"/>
            <a:ext cx="731583" cy="304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9D5998-9304-4494-8906-97BE4C1E3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44" y="5470357"/>
            <a:ext cx="408467" cy="4938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F58D855-FB81-4090-839B-C2764328C66D}"/>
              </a:ext>
            </a:extLst>
          </p:cNvPr>
          <p:cNvSpPr txBox="1"/>
          <p:nvPr/>
        </p:nvSpPr>
        <p:spPr>
          <a:xfrm>
            <a:off x="1192696" y="5978730"/>
            <a:ext cx="61026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   </a:t>
            </a:r>
            <a:r>
              <a:rPr lang="es-ES" sz="1100" dirty="0" err="1"/>
              <a:t>Erroibarko</a:t>
            </a:r>
            <a:r>
              <a:rPr lang="es-ES" sz="1100" dirty="0"/>
              <a:t> Udala</a:t>
            </a:r>
          </a:p>
          <a:p>
            <a:r>
              <a:rPr lang="es-ES" sz="1100" dirty="0"/>
              <a:t>   Ayuntamiento del Valle de Erro </a:t>
            </a:r>
          </a:p>
          <a:p>
            <a:r>
              <a:rPr lang="es-ES" sz="1100" i="1" dirty="0"/>
              <a:t>   Euskara Zerbitzua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8D922F-1951-46E6-9475-D91B6172C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887" y="5494817"/>
            <a:ext cx="119966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796E70F-1CF7-4C44-A4DC-8477173C58EE}"/>
              </a:ext>
            </a:extLst>
          </p:cNvPr>
          <p:cNvSpPr txBox="1"/>
          <p:nvPr/>
        </p:nvSpPr>
        <p:spPr>
          <a:xfrm>
            <a:off x="172278" y="0"/>
            <a:ext cx="9183757" cy="695575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u-ES" sz="1600" b="1" dirty="0"/>
              <a:t>IGURUMEN JARDUERAK ETA IBILALDIAK          ACTIVIDADES MEDIOAMBIENTALES Y EXCURSIONES</a:t>
            </a:r>
          </a:p>
          <a:p>
            <a:r>
              <a:rPr lang="eu-ES" sz="1600" dirty="0"/>
              <a:t>* UZTAILAK 20                                                                                                         * 20 de JULIO</a:t>
            </a:r>
          </a:p>
          <a:p>
            <a:r>
              <a:rPr lang="eu-ES" sz="1600" dirty="0"/>
              <a:t>Bisita Zalduako aztarnategira                                                         </a:t>
            </a:r>
            <a:r>
              <a:rPr lang="eu-ES" sz="1600" dirty="0" err="1"/>
              <a:t>Visita</a:t>
            </a:r>
            <a:r>
              <a:rPr lang="eu-ES" sz="1600" dirty="0"/>
              <a:t> al </a:t>
            </a:r>
            <a:r>
              <a:rPr lang="eu-ES" sz="1600" dirty="0" err="1"/>
              <a:t>yacimiento</a:t>
            </a:r>
            <a:r>
              <a:rPr lang="eu-ES" sz="1600" dirty="0"/>
              <a:t> de Zaldua</a:t>
            </a:r>
          </a:p>
          <a:p>
            <a:r>
              <a:rPr lang="eu-ES" sz="1600" dirty="0"/>
              <a:t>* UZTAILAK 27                                                                                                         * 27 de JULIO</a:t>
            </a:r>
          </a:p>
          <a:p>
            <a:r>
              <a:rPr lang="eu-ES" sz="1600" dirty="0"/>
              <a:t>Iparrorratzen tailerra                                                                                        </a:t>
            </a:r>
            <a:r>
              <a:rPr lang="eu-ES" sz="1600" dirty="0" err="1"/>
              <a:t>Taller</a:t>
            </a:r>
            <a:r>
              <a:rPr lang="eu-ES" sz="1600" dirty="0"/>
              <a:t> de </a:t>
            </a:r>
            <a:r>
              <a:rPr lang="eu-ES" sz="1600" dirty="0" err="1"/>
              <a:t>brújulas</a:t>
            </a:r>
            <a:endParaRPr lang="eu-ES" sz="1600" dirty="0"/>
          </a:p>
          <a:p>
            <a:r>
              <a:rPr lang="eu-ES" sz="1600" dirty="0"/>
              <a:t>* ABUZTUAK 3                                                                                                       * 3 de AGOSTO</a:t>
            </a:r>
          </a:p>
          <a:p>
            <a:r>
              <a:rPr lang="eu-ES" sz="1600" dirty="0"/>
              <a:t>Ibilaldi gidatua                                                                                 </a:t>
            </a:r>
            <a:r>
              <a:rPr lang="eu-ES" sz="1600" dirty="0" err="1"/>
              <a:t>Excursión</a:t>
            </a:r>
            <a:r>
              <a:rPr lang="eu-ES" sz="1600" dirty="0"/>
              <a:t> </a:t>
            </a:r>
            <a:r>
              <a:rPr lang="eu-ES" sz="1600" dirty="0" err="1"/>
              <a:t>guiada</a:t>
            </a:r>
            <a:r>
              <a:rPr lang="eu-ES" sz="1600" dirty="0"/>
              <a:t> </a:t>
            </a:r>
            <a:r>
              <a:rPr lang="eu-ES" sz="1600" dirty="0" err="1"/>
              <a:t>por</a:t>
            </a:r>
            <a:r>
              <a:rPr lang="eu-ES" sz="1600" dirty="0"/>
              <a:t> la zona</a:t>
            </a:r>
          </a:p>
          <a:p>
            <a:r>
              <a:rPr lang="eu-ES" sz="1600" dirty="0"/>
              <a:t>* ABUZTUAK 10                                                                                                    * 10 de AGOSTO</a:t>
            </a:r>
          </a:p>
          <a:p>
            <a:r>
              <a:rPr lang="eu-ES" sz="1600" dirty="0"/>
              <a:t>Txorien eraztunketa                                                                                    </a:t>
            </a:r>
            <a:r>
              <a:rPr lang="eu-ES" sz="1600" dirty="0" err="1"/>
              <a:t>Anillamiento</a:t>
            </a:r>
            <a:r>
              <a:rPr lang="eu-ES" sz="1600" dirty="0"/>
              <a:t> de </a:t>
            </a:r>
            <a:r>
              <a:rPr lang="eu-ES" sz="1600" dirty="0" err="1"/>
              <a:t>aves</a:t>
            </a:r>
            <a:endParaRPr lang="eu-ES" sz="1600" dirty="0"/>
          </a:p>
          <a:p>
            <a:endParaRPr lang="eu-ES" sz="1600" dirty="0"/>
          </a:p>
          <a:p>
            <a:endParaRPr lang="eu-ES" sz="1600" dirty="0"/>
          </a:p>
          <a:p>
            <a:pPr algn="ctr"/>
            <a:r>
              <a:rPr lang="eu-ES" sz="1600" b="1" dirty="0">
                <a:solidFill>
                  <a:srgbClr val="00B050"/>
                </a:solidFill>
              </a:rPr>
              <a:t>Ordutegia / </a:t>
            </a:r>
            <a:r>
              <a:rPr lang="eu-ES" sz="1600" b="1" dirty="0" err="1">
                <a:solidFill>
                  <a:srgbClr val="00B050"/>
                </a:solidFill>
              </a:rPr>
              <a:t>Horario</a:t>
            </a:r>
            <a:r>
              <a:rPr lang="eu-ES" sz="1600" b="1" dirty="0">
                <a:solidFill>
                  <a:srgbClr val="00B050"/>
                </a:solidFill>
              </a:rPr>
              <a:t>: 10:00–13:30                                                    </a:t>
            </a:r>
          </a:p>
          <a:p>
            <a:pPr algn="ctr"/>
            <a:r>
              <a:rPr lang="eu-ES" sz="1600" b="1" dirty="0">
                <a:solidFill>
                  <a:srgbClr val="00B050"/>
                </a:solidFill>
              </a:rPr>
              <a:t>Prezioa / </a:t>
            </a:r>
            <a:r>
              <a:rPr lang="eu-ES" sz="1600" b="1" dirty="0" err="1">
                <a:solidFill>
                  <a:srgbClr val="00B050"/>
                </a:solidFill>
              </a:rPr>
              <a:t>Precio</a:t>
            </a:r>
            <a:r>
              <a:rPr lang="eu-ES" sz="1600" b="1" dirty="0">
                <a:solidFill>
                  <a:srgbClr val="00B050"/>
                </a:solidFill>
              </a:rPr>
              <a:t>: 35 €</a:t>
            </a:r>
          </a:p>
          <a:p>
            <a:pPr algn="ctr"/>
            <a:endParaRPr lang="eu-ES" sz="1600" b="1" dirty="0">
              <a:solidFill>
                <a:srgbClr val="00B050"/>
              </a:solidFill>
            </a:endParaRPr>
          </a:p>
          <a:p>
            <a:pPr algn="just"/>
            <a:endParaRPr lang="eu-ES" sz="1600" b="1" dirty="0"/>
          </a:p>
          <a:p>
            <a:pPr algn="just"/>
            <a:r>
              <a:rPr lang="eu-ES" sz="1600" b="1" i="1" dirty="0"/>
              <a:t>GOAZEN</a:t>
            </a:r>
            <a:r>
              <a:rPr lang="eu-ES" sz="1600" b="1" dirty="0"/>
              <a:t> DANTZA                                                                                               </a:t>
            </a:r>
            <a:r>
              <a:rPr lang="eu-ES" sz="1600" b="1" i="1" dirty="0"/>
              <a:t>GOAZEN</a:t>
            </a:r>
            <a:r>
              <a:rPr lang="eu-ES" sz="1600" b="1" dirty="0"/>
              <a:t> DANZA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olas-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dantzak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koreografiak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Juegos-danza y coreografías</a:t>
            </a:r>
            <a:endParaRPr lang="eu-ES" sz="1600" b="1" dirty="0"/>
          </a:p>
          <a:p>
            <a:pPr algn="just"/>
            <a:r>
              <a:rPr lang="eu-ES" sz="1600" dirty="0">
                <a:solidFill>
                  <a:schemeClr val="tx2"/>
                </a:solidFill>
              </a:rPr>
              <a:t>Abuztuaren 16tik 27ra                                                                                Del 16 al 27 de </a:t>
            </a:r>
            <a:r>
              <a:rPr lang="eu-ES" sz="1600" dirty="0" err="1">
                <a:solidFill>
                  <a:schemeClr val="tx2"/>
                </a:solidFill>
              </a:rPr>
              <a:t>agosto</a:t>
            </a:r>
            <a:endParaRPr lang="eu-ES" sz="1600" dirty="0">
              <a:solidFill>
                <a:schemeClr val="tx2"/>
              </a:solidFill>
            </a:endParaRPr>
          </a:p>
          <a:p>
            <a:pPr algn="just"/>
            <a:r>
              <a:rPr lang="eu-ES" sz="1600" dirty="0">
                <a:solidFill>
                  <a:schemeClr val="tx2"/>
                </a:solidFill>
              </a:rPr>
              <a:t>AURIZBERRI  11:30-13:00                                                                              ESPINAL 11:30-13:00</a:t>
            </a:r>
          </a:p>
          <a:p>
            <a:pPr algn="just"/>
            <a:r>
              <a:rPr lang="eu-ES" sz="1600" dirty="0">
                <a:solidFill>
                  <a:schemeClr val="tx2"/>
                </a:solidFill>
              </a:rPr>
              <a:t>ERRO 18:00–19:30                                                                                            ERRO 18:00–19:30</a:t>
            </a:r>
          </a:p>
          <a:p>
            <a:pPr algn="just"/>
            <a:r>
              <a:rPr lang="eu-ES" sz="1600" dirty="0">
                <a:solidFill>
                  <a:srgbClr val="FF0000"/>
                </a:solidFill>
              </a:rPr>
              <a:t>                                      </a:t>
            </a:r>
            <a:endParaRPr lang="eu-ES" sz="1600" b="1" dirty="0">
              <a:solidFill>
                <a:srgbClr val="00B050"/>
              </a:solidFill>
            </a:endParaRPr>
          </a:p>
          <a:p>
            <a:pPr algn="ctr"/>
            <a:r>
              <a:rPr lang="eu-ES" sz="1600" b="1" dirty="0">
                <a:solidFill>
                  <a:srgbClr val="00B050"/>
                </a:solidFill>
              </a:rPr>
              <a:t>Astelehenetik ostiralera / De </a:t>
            </a:r>
            <a:r>
              <a:rPr lang="eu-ES" sz="1600" b="1" dirty="0" err="1">
                <a:solidFill>
                  <a:srgbClr val="00B050"/>
                </a:solidFill>
              </a:rPr>
              <a:t>lunes</a:t>
            </a:r>
            <a:r>
              <a:rPr lang="eu-ES" sz="1600" b="1" dirty="0">
                <a:solidFill>
                  <a:srgbClr val="00B050"/>
                </a:solidFill>
              </a:rPr>
              <a:t> a </a:t>
            </a:r>
            <a:r>
              <a:rPr lang="eu-ES" sz="1600" b="1" dirty="0" err="1">
                <a:solidFill>
                  <a:srgbClr val="00B050"/>
                </a:solidFill>
              </a:rPr>
              <a:t>viernes</a:t>
            </a:r>
            <a:endParaRPr lang="eu-ES" sz="1600" b="1" dirty="0">
              <a:solidFill>
                <a:srgbClr val="00B050"/>
              </a:solidFill>
            </a:endParaRPr>
          </a:p>
          <a:p>
            <a:pPr algn="ctr"/>
            <a:r>
              <a:rPr lang="eu-ES" sz="1600" b="1" dirty="0">
                <a:solidFill>
                  <a:srgbClr val="00B050"/>
                </a:solidFill>
              </a:rPr>
              <a:t>Prezioa / </a:t>
            </a:r>
            <a:r>
              <a:rPr lang="eu-ES" sz="1600" b="1" dirty="0" err="1">
                <a:solidFill>
                  <a:srgbClr val="00B050"/>
                </a:solidFill>
              </a:rPr>
              <a:t>Precio</a:t>
            </a:r>
            <a:r>
              <a:rPr lang="eu-ES" sz="1600" b="1" dirty="0">
                <a:solidFill>
                  <a:srgbClr val="00B050"/>
                </a:solidFill>
              </a:rPr>
              <a:t>: 35 €</a:t>
            </a:r>
          </a:p>
          <a:p>
            <a:pPr algn="ctr"/>
            <a:endParaRPr lang="eu-ES" sz="2000" dirty="0"/>
          </a:p>
          <a:p>
            <a:pPr algn="ctr"/>
            <a:r>
              <a:rPr lang="eu-ES" sz="2000" dirty="0">
                <a:solidFill>
                  <a:schemeClr val="accent5"/>
                </a:solidFill>
              </a:rPr>
              <a:t>Izen-emateak </a:t>
            </a:r>
            <a:r>
              <a:rPr lang="eu-ES" sz="1600" dirty="0">
                <a:solidFill>
                  <a:schemeClr val="accent5"/>
                </a:solidFill>
              </a:rPr>
              <a:t>(ekainaren 18a arte) </a:t>
            </a:r>
            <a:r>
              <a:rPr lang="eu-ES" sz="2000" dirty="0">
                <a:solidFill>
                  <a:schemeClr val="accent5"/>
                </a:solidFill>
              </a:rPr>
              <a:t>/ </a:t>
            </a:r>
            <a:r>
              <a:rPr lang="eu-ES" sz="2000" dirty="0" err="1">
                <a:solidFill>
                  <a:schemeClr val="accent5"/>
                </a:solidFill>
              </a:rPr>
              <a:t>Inscripciones</a:t>
            </a:r>
            <a:r>
              <a:rPr lang="eu-ES" sz="2000" dirty="0">
                <a:solidFill>
                  <a:schemeClr val="accent5"/>
                </a:solidFill>
              </a:rPr>
              <a:t> </a:t>
            </a:r>
            <a:r>
              <a:rPr lang="eu-ES" sz="1600" dirty="0">
                <a:solidFill>
                  <a:schemeClr val="accent5"/>
                </a:solidFill>
              </a:rPr>
              <a:t>(</a:t>
            </a:r>
            <a:r>
              <a:rPr lang="eu-ES" sz="1600" dirty="0" err="1">
                <a:solidFill>
                  <a:schemeClr val="accent5"/>
                </a:solidFill>
              </a:rPr>
              <a:t>hasta</a:t>
            </a:r>
            <a:r>
              <a:rPr lang="eu-ES" sz="1600" dirty="0">
                <a:solidFill>
                  <a:schemeClr val="accent5"/>
                </a:solidFill>
              </a:rPr>
              <a:t> </a:t>
            </a:r>
            <a:r>
              <a:rPr lang="eu-ES" sz="1600">
                <a:solidFill>
                  <a:schemeClr val="accent5"/>
                </a:solidFill>
              </a:rPr>
              <a:t>el 18 </a:t>
            </a:r>
            <a:r>
              <a:rPr lang="eu-ES" sz="1600" dirty="0">
                <a:solidFill>
                  <a:schemeClr val="accent5"/>
                </a:solidFill>
              </a:rPr>
              <a:t>de </a:t>
            </a:r>
            <a:r>
              <a:rPr lang="eu-ES" sz="1600" dirty="0" err="1">
                <a:solidFill>
                  <a:schemeClr val="accent5"/>
                </a:solidFill>
              </a:rPr>
              <a:t>junio</a:t>
            </a:r>
            <a:r>
              <a:rPr lang="eu-ES" sz="1600" dirty="0">
                <a:solidFill>
                  <a:schemeClr val="accent5"/>
                </a:solidFill>
              </a:rPr>
              <a:t>)</a:t>
            </a:r>
          </a:p>
          <a:p>
            <a:pPr algn="ctr"/>
            <a:r>
              <a:rPr lang="eu-ES" sz="2000" dirty="0">
                <a:solidFill>
                  <a:schemeClr val="accent5"/>
                </a:solidFill>
              </a:rPr>
              <a:t>EUSKARA ZERBITZUA 948790405 – euskara@burguete.es</a:t>
            </a:r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2C466C-BEB7-4FF4-B0EA-42200D8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29" y="1319186"/>
            <a:ext cx="821636" cy="6758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9AA126-B0A8-4973-BE61-3FCA6D643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3795" y="808384"/>
            <a:ext cx="647701" cy="5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69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187</Words>
  <Application>Microsoft Office PowerPoint</Application>
  <PresentationFormat>Panorámica</PresentationFormat>
  <Paragraphs>31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Trebuchet MS</vt:lpstr>
      <vt:lpstr>Wingdings 3</vt:lpstr>
      <vt:lpstr>Faceta</vt:lpstr>
      <vt:lpstr>Udako Jarduerak actividades en euskera verano  E R R O I B A R  8 eta 12 urte bitartekoentzako  edad 8-12 años (LH 3-6 / 3º-6º EP)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UDAKO JARDUERAK Auritz/Burguete 6 eta 12 urte bitartekoentzako</dc:title>
  <dc:creator>TEREIL</dc:creator>
  <cp:lastModifiedBy>TEREIL</cp:lastModifiedBy>
  <cp:revision>51</cp:revision>
  <cp:lastPrinted>2021-05-26T11:06:06Z</cp:lastPrinted>
  <dcterms:created xsi:type="dcterms:W3CDTF">2021-05-13T10:34:09Z</dcterms:created>
  <dcterms:modified xsi:type="dcterms:W3CDTF">2021-06-09T07:34:51Z</dcterms:modified>
</cp:coreProperties>
</file>